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1"/>
  </p:notesMasterIdLst>
  <p:sldIdLst>
    <p:sldId id="258" r:id="rId2"/>
    <p:sldId id="268" r:id="rId3"/>
    <p:sldId id="269" r:id="rId4"/>
    <p:sldId id="270" r:id="rId5"/>
    <p:sldId id="280" r:id="rId6"/>
    <p:sldId id="286" r:id="rId7"/>
    <p:sldId id="285" r:id="rId8"/>
    <p:sldId id="284" r:id="rId9"/>
    <p:sldId id="283" r:id="rId10"/>
    <p:sldId id="287" r:id="rId11"/>
    <p:sldId id="288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300" r:id="rId21"/>
    <p:sldId id="301" r:id="rId22"/>
    <p:sldId id="303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14" r:id="rId34"/>
    <p:sldId id="315" r:id="rId35"/>
    <p:sldId id="316" r:id="rId36"/>
    <p:sldId id="321" r:id="rId37"/>
    <p:sldId id="322" r:id="rId38"/>
    <p:sldId id="323" r:id="rId39"/>
    <p:sldId id="324" r:id="rId40"/>
    <p:sldId id="325" r:id="rId41"/>
    <p:sldId id="342" r:id="rId42"/>
    <p:sldId id="326" r:id="rId43"/>
    <p:sldId id="333" r:id="rId44"/>
    <p:sldId id="332" r:id="rId45"/>
    <p:sldId id="336" r:id="rId46"/>
    <p:sldId id="337" r:id="rId47"/>
    <p:sldId id="334" r:id="rId48"/>
    <p:sldId id="335" r:id="rId49"/>
    <p:sldId id="345" r:id="rId50"/>
    <p:sldId id="346" r:id="rId51"/>
    <p:sldId id="343" r:id="rId52"/>
    <p:sldId id="344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60" r:id="rId63"/>
    <p:sldId id="358" r:id="rId64"/>
    <p:sldId id="405" r:id="rId65"/>
    <p:sldId id="406" r:id="rId66"/>
    <p:sldId id="407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415" r:id="rId75"/>
    <p:sldId id="416" r:id="rId76"/>
    <p:sldId id="417" r:id="rId77"/>
    <p:sldId id="418" r:id="rId78"/>
    <p:sldId id="419" r:id="rId79"/>
    <p:sldId id="420" r:id="rId80"/>
    <p:sldId id="421" r:id="rId81"/>
    <p:sldId id="422" r:id="rId82"/>
    <p:sldId id="423" r:id="rId83"/>
    <p:sldId id="424" r:id="rId84"/>
    <p:sldId id="425" r:id="rId85"/>
    <p:sldId id="426" r:id="rId86"/>
    <p:sldId id="427" r:id="rId87"/>
    <p:sldId id="428" r:id="rId88"/>
    <p:sldId id="429" r:id="rId89"/>
    <p:sldId id="430" r:id="rId90"/>
    <p:sldId id="431" r:id="rId91"/>
    <p:sldId id="432" r:id="rId92"/>
    <p:sldId id="433" r:id="rId93"/>
    <p:sldId id="400" r:id="rId94"/>
    <p:sldId id="401" r:id="rId95"/>
    <p:sldId id="402" r:id="rId96"/>
    <p:sldId id="403" r:id="rId97"/>
    <p:sldId id="404" r:id="rId98"/>
    <p:sldId id="391" r:id="rId99"/>
    <p:sldId id="386" r:id="rId100"/>
    <p:sldId id="394" r:id="rId101"/>
    <p:sldId id="395" r:id="rId102"/>
    <p:sldId id="396" r:id="rId103"/>
    <p:sldId id="397" r:id="rId104"/>
    <p:sldId id="392" r:id="rId105"/>
    <p:sldId id="393" r:id="rId106"/>
    <p:sldId id="434" r:id="rId107"/>
    <p:sldId id="435" r:id="rId108"/>
    <p:sldId id="274" r:id="rId109"/>
    <p:sldId id="272" r:id="rId1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61" autoAdjust="0"/>
    <p:restoredTop sz="94712" autoAdjust="0"/>
  </p:normalViewPr>
  <p:slideViewPr>
    <p:cSldViewPr>
      <p:cViewPr varScale="1">
        <p:scale>
          <a:sx n="115" d="100"/>
          <a:sy n="115" d="100"/>
        </p:scale>
        <p:origin x="1830" y="108"/>
      </p:cViewPr>
      <p:guideLst>
        <p:guide pos="2880"/>
        <p:guide pos="204"/>
        <p:guide pos="5556"/>
        <p:guide orient="horz" pos="210"/>
        <p:guide orient="horz" pos="4088"/>
        <p:guide orient="horz" pos="2160"/>
        <p:guide orient="horz" pos="6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697252"/>
            <a:ext cx="2517280" cy="33855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</a:p>
        </p:txBody>
      </p:sp>
    </p:spTree>
    <p:extLst>
      <p:ext uri="{BB962C8B-B14F-4D97-AF65-F5344CB8AC3E}">
        <p14:creationId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7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31" y="1658417"/>
            <a:ext cx="520065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96752"/>
            <a:ext cx="555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세 버튼의</a:t>
            </a:r>
            <a:r>
              <a:rPr lang="en-US" altLang="ko-KR" sz="1200" dirty="0" smtClean="0">
                <a:latin typeface="+mj-lt"/>
              </a:rPr>
              <a:t> Text</a:t>
            </a:r>
            <a:r>
              <a:rPr lang="ko-KR" altLang="en-US" sz="1200" dirty="0" smtClean="0">
                <a:latin typeface="+mj-lt"/>
              </a:rPr>
              <a:t>를 각각 학교 메인 홈페이지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학식 정보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err="1" smtClean="0">
                <a:latin typeface="+mj-lt"/>
              </a:rPr>
              <a:t>경성포탈로</a:t>
            </a:r>
            <a:r>
              <a:rPr lang="ko-KR" altLang="en-US" sz="1200" dirty="0" smtClean="0">
                <a:latin typeface="+mj-lt"/>
              </a:rPr>
              <a:t>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Font Size : 25, Alignment</a:t>
            </a:r>
            <a:r>
              <a:rPr lang="ko-KR" altLang="en-US" sz="1200" dirty="0" smtClean="0">
                <a:latin typeface="+mj-lt"/>
              </a:rPr>
              <a:t>는 중앙</a:t>
            </a:r>
            <a:r>
              <a:rPr lang="en-US" altLang="ko-KR" sz="1200" dirty="0" smtClean="0">
                <a:latin typeface="+mj-lt"/>
              </a:rPr>
              <a:t>, 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831" y="1844824"/>
            <a:ext cx="664793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35796" y="3501008"/>
            <a:ext cx="3240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55876" y="353701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1780" y="2883905"/>
            <a:ext cx="306034" cy="18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91780" y="3933056"/>
            <a:ext cx="576064" cy="317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20" y="2884613"/>
            <a:ext cx="1981200" cy="247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886" y="260690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세 버튼을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위로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40252" y="3694136"/>
            <a:ext cx="675568" cy="477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18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684" y="144469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1736812"/>
            <a:ext cx="5486400" cy="3238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721697"/>
            <a:ext cx="5486400" cy="3253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53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48780"/>
            <a:ext cx="1504950" cy="138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544" y="1155864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84" y="2305958"/>
            <a:ext cx="2592288" cy="3175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7884" y="2037544"/>
            <a:ext cx="482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Component – Scripts – Open </a:t>
            </a:r>
            <a:r>
              <a:rPr lang="en-US" altLang="ko-KR" sz="1200" dirty="0" err="1" smtClean="0">
                <a:latin typeface="+mj-lt"/>
              </a:rPr>
              <a:t>Url</a:t>
            </a:r>
            <a:r>
              <a:rPr lang="ko-KR" altLang="en-US" sz="1200" dirty="0" smtClean="0">
                <a:latin typeface="+mj-lt"/>
              </a:rPr>
              <a:t>을 통해 스크립트를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5301208"/>
            <a:ext cx="4509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303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84784"/>
            <a:ext cx="5267325" cy="923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632" y="1207785"/>
            <a:ext cx="6445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On Click()</a:t>
            </a:r>
            <a:r>
              <a:rPr lang="ko-KR" altLang="en-US" sz="1200" dirty="0" smtClean="0">
                <a:latin typeface="+mj-lt"/>
              </a:rPr>
              <a:t>에서 각각의 오브젝트를 등록하고 버튼 숫자에 맞는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1168" y="2220781"/>
            <a:ext cx="288032" cy="1879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82" y="2682743"/>
            <a:ext cx="5286375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307" y="4014052"/>
            <a:ext cx="5200650" cy="790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094" y="5026983"/>
            <a:ext cx="5191125" cy="8191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26307" y="31409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1820" y="29638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01369" y="43596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6882" y="41825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01369" y="53976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6882" y="52205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010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528900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네이버 다음</a:t>
            </a:r>
            <a:endParaRPr lang="en-US" altLang="ko-KR" sz="3600" b="1" spc="-50" dirty="0" smtClean="0">
              <a:solidFill>
                <a:srgbClr val="1CCAB9"/>
              </a:solidFill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실시간 </a:t>
            </a: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3735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285" y="1203139"/>
            <a:ext cx="425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64804"/>
            <a:ext cx="1465507" cy="7272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7584" y="1880828"/>
            <a:ext cx="90010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152267"/>
            <a:ext cx="1656184" cy="154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1868519"/>
            <a:ext cx="321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72000" y="3341035"/>
            <a:ext cx="90010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endCxn id="11" idx="2"/>
          </p:cNvCxnSpPr>
          <p:nvPr/>
        </p:nvCxnSpPr>
        <p:spPr>
          <a:xfrm rot="5400000" flipH="1" flipV="1">
            <a:off x="4399113" y="2934122"/>
            <a:ext cx="615805" cy="41404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572000" y="2656959"/>
            <a:ext cx="684076" cy="176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570095"/>
            <a:ext cx="2463429" cy="799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293096"/>
            <a:ext cx="307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버튼의 앵커를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826" y="4637816"/>
            <a:ext cx="3314700" cy="790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0984" y="4381882"/>
            <a:ext cx="32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00031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5" y="1480138"/>
            <a:ext cx="2340260" cy="1113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285" y="1203139"/>
            <a:ext cx="3834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를 아래와 같이 </a:t>
            </a:r>
            <a:r>
              <a:rPr lang="en-US" altLang="ko-KR" sz="1200" dirty="0" err="1" smtClean="0">
                <a:latin typeface="+mj-lt"/>
              </a:rPr>
              <a:t>RealTime</a:t>
            </a:r>
            <a:r>
              <a:rPr lang="en-US" altLang="ko-KR" sz="1200" dirty="0" smtClean="0">
                <a:latin typeface="+mj-lt"/>
              </a:rPr>
              <a:t> Search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5576" y="1772816"/>
            <a:ext cx="151216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886769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163768"/>
            <a:ext cx="4425428" cy="30837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103948" y="4473116"/>
            <a:ext cx="26642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5813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683608"/>
            <a:ext cx="5267325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3406609"/>
            <a:ext cx="615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2</a:t>
            </a:r>
            <a:r>
              <a:rPr lang="en-US" altLang="ko-KR" sz="1200" dirty="0" smtClean="0">
                <a:latin typeface="+mj-lt"/>
              </a:rPr>
              <a:t>. On Click() 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</a:t>
            </a:r>
            <a:r>
              <a:rPr lang="ko-KR" altLang="en-US" sz="1200" dirty="0" err="1" smtClean="0">
                <a:latin typeface="+mj-lt"/>
              </a:rPr>
              <a:t>등록한뒤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RealTimeClick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32240" y="4367684"/>
            <a:ext cx="360040" cy="230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03748" y="4187664"/>
            <a:ext cx="1476164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15916" y="3960607"/>
            <a:ext cx="1260140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643654"/>
            <a:ext cx="1504950" cy="93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689" y="1617848"/>
            <a:ext cx="1181100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8088" y="1094008"/>
            <a:ext cx="3126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35923" y="1702421"/>
            <a:ext cx="540060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22958" y="1990453"/>
            <a:ext cx="916821" cy="216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3883880" y="2080463"/>
            <a:ext cx="1352043" cy="5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495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http://dreamzelkova.tistory.com/entry/Unity%EC%99%80-SQLite%EC%97%B0%EB%8F%99%ED%95%98%EA%B8%B0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59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7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0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26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530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Loding</a:t>
            </a:r>
            <a:r>
              <a:rPr lang="en-US" altLang="ko-KR" sz="1200" dirty="0" smtClean="0">
                <a:latin typeface="+mj-lt"/>
              </a:rPr>
              <a:t> 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828" y="3176972"/>
            <a:ext cx="2981419" cy="279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4842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741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네모의 </a:t>
            </a:r>
            <a:r>
              <a:rPr lang="en-US" altLang="ko-KR" sz="1200" dirty="0" smtClean="0">
                <a:latin typeface="+mj-lt"/>
              </a:rPr>
              <a:t>code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7998" y="2852936"/>
            <a:ext cx="3096005" cy="555928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28406" y="3227834"/>
            <a:ext cx="3918579" cy="400110"/>
            <a:chOff x="5128406" y="3227834"/>
            <a:chExt cx="391857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128406" y="3752800"/>
            <a:ext cx="3918579" cy="400110"/>
            <a:chOff x="5128406" y="3748801"/>
            <a:chExt cx="3918579" cy="400110"/>
          </a:xfrm>
        </p:grpSpPr>
        <p:sp>
          <p:nvSpPr>
            <p:cNvPr id="38" name="TextBox 37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128406" y="4277766"/>
            <a:ext cx="3918579" cy="400110"/>
            <a:chOff x="5128406" y="4266230"/>
            <a:chExt cx="3918579" cy="400110"/>
          </a:xfrm>
        </p:grpSpPr>
        <p:sp>
          <p:nvSpPr>
            <p:cNvPr id="45" name="TextBox 44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6" name="자유형 45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28406" y="4802732"/>
            <a:ext cx="3918579" cy="400110"/>
            <a:chOff x="5128406" y="4785428"/>
            <a:chExt cx="3918579" cy="400110"/>
          </a:xfrm>
        </p:grpSpPr>
        <p:sp>
          <p:nvSpPr>
            <p:cNvPr id="48" name="TextBox 47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49" name="자유형 48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128406" y="5327697"/>
            <a:ext cx="3918579" cy="400110"/>
            <a:chOff x="5128406" y="5327697"/>
            <a:chExt cx="3918579" cy="400110"/>
          </a:xfrm>
        </p:grpSpPr>
        <p:sp>
          <p:nvSpPr>
            <p:cNvPr id="51" name="TextBox 50"/>
            <p:cNvSpPr txBox="1"/>
            <p:nvPr/>
          </p:nvSpPr>
          <p:spPr>
            <a:xfrm>
              <a:off x="5457196" y="5327697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en-US" altLang="ko-KR" sz="2000" spc="-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Powerpoint template</a:t>
              </a:r>
            </a:p>
          </p:txBody>
        </p:sp>
        <p:sp>
          <p:nvSpPr>
            <p:cNvPr id="52" name="자유형 51"/>
            <p:cNvSpPr/>
            <p:nvPr/>
          </p:nvSpPr>
          <p:spPr>
            <a:xfrm flipH="1">
              <a:off x="5128406" y="5354712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3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64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0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020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453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0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83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4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52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975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2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405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2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158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35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42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237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4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7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55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80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53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53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8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85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79595" y="4041068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51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Ctrl + Shift + N</a:t>
            </a:r>
            <a:r>
              <a:rPr lang="ko-KR" altLang="en-US" sz="1200" dirty="0" smtClean="0">
                <a:latin typeface="+mj-lt"/>
              </a:rPr>
              <a:t>을 눌러 오브젝트를 생성하고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 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56076" y="4365104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6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11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02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79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47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77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83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9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777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739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13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0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2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427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55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24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687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010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243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2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4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8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:p14="http://schemas.microsoft.com/office/powerpoint/2010/main" val="29011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1620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5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944724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956" y="98072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>
                <a:latin typeface="+mj-lt"/>
              </a:rPr>
              <a:t>Pos X : 17.4 </a:t>
            </a:r>
            <a:r>
              <a:rPr lang="en-US" altLang="ko-KR" sz="1200" dirty="0" smtClean="0"/>
              <a:t>Pos Y : 21 Pos Z : 0 </a:t>
            </a:r>
            <a:r>
              <a:rPr lang="en-US" altLang="ko-KR" sz="1200" dirty="0" smtClean="0">
                <a:latin typeface="+mj-lt"/>
              </a:rPr>
              <a:t>Width : 398.8 Height : 31.4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PWInputFiled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/>
              <a:t>Pos X : 17.4 Pos Y : -20 Pos Z : 0 Width : 398.8 Height : 31.4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664804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0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64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0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 – Rename : LoginButton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24944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9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LoginButton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-101 Pos Y : -93 Pos Z : 0</a:t>
            </a:r>
          </a:p>
          <a:p>
            <a:r>
              <a:rPr lang="en-US" altLang="ko-KR" sz="1200" dirty="0" smtClean="0"/>
              <a:t>Width : 160 Height : 30</a:t>
            </a:r>
            <a:r>
              <a:rPr lang="ko-KR" altLang="en-US" sz="1200" dirty="0" smtClean="0">
                <a:latin typeface="+mj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121188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6036" y="5445224"/>
            <a:ext cx="137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20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9892" y="1088740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984268" y="101673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입력하고 저장한다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9891" y="2096852"/>
            <a:ext cx="3930847" cy="464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0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59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710719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5516" y="30016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LoginTitle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104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559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9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68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0994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7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Pos X : 17.4 Pos Y : -93.5 Pos Z : 0 Width : 398.8 Height : 31.4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544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0908"/>
            <a:ext cx="6572250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72100" y="2600908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87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174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917029"/>
            <a:ext cx="4800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7536" y="908720"/>
            <a:ext cx="39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CreateAccountPanel - 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1152" y="5669557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180" y="545353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164" y="5597549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988" y="538152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1170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70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09685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CreateAccountButton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137 Pos Y : -93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952201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274492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1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6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9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4979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2308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CreateAccountTitle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6369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CreateAccountTitle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519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6575" y="9807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앞서 구현한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오픈합니다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아래의 빨간 박스 안의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804" y="1556792"/>
            <a:ext cx="3019425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79066" y="2204864"/>
            <a:ext cx="259228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303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2169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944724"/>
            <a:ext cx="475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 게임 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4" y="1412776"/>
            <a:ext cx="2494570" cy="108012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275856" y="1773983"/>
            <a:ext cx="205222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129" y="2715603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258" y="3001142"/>
            <a:ext cx="4846349" cy="34084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258" y="3001142"/>
            <a:ext cx="2063686" cy="247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1933" y="3241119"/>
            <a:ext cx="1777979" cy="1129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47111" y="5049180"/>
            <a:ext cx="4492627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631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8263" y="1535023"/>
            <a:ext cx="508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988840"/>
            <a:ext cx="1428750" cy="85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88840"/>
            <a:ext cx="1104900" cy="88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59832" y="2333070"/>
            <a:ext cx="93610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08104" y="2075869"/>
            <a:ext cx="720080" cy="68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6" idx="3"/>
          </p:cNvCxnSpPr>
          <p:nvPr/>
        </p:nvCxnSpPr>
        <p:spPr>
          <a:xfrm rot="10800000" flipV="1">
            <a:off x="3995936" y="2420494"/>
            <a:ext cx="1512168" cy="3859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1054" y="3496457"/>
            <a:ext cx="435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싱글톤으로</a:t>
            </a:r>
            <a:r>
              <a:rPr lang="ko-KR" altLang="en-US" sz="1200" dirty="0" smtClean="0">
                <a:latin typeface="+mj-lt"/>
              </a:rPr>
              <a:t> 변경된 </a:t>
            </a:r>
            <a:r>
              <a:rPr lang="en-US" altLang="ko-KR" sz="1200" dirty="0" err="1" smtClean="0">
                <a:latin typeface="+mj-lt"/>
              </a:rPr>
              <a:t>Gamamanager</a:t>
            </a:r>
            <a:r>
              <a:rPr lang="ko-KR" altLang="en-US" sz="1200" dirty="0" smtClean="0">
                <a:latin typeface="+mj-lt"/>
              </a:rPr>
              <a:t>에 의해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볼륨이 </a:t>
            </a:r>
            <a:r>
              <a:rPr lang="en-US" altLang="ko-KR" sz="1200" dirty="0" smtClean="0">
                <a:latin typeface="+mj-lt"/>
              </a:rPr>
              <a:t>Page Up 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Page Down</a:t>
            </a:r>
            <a:r>
              <a:rPr lang="ko-KR" altLang="en-US" sz="1200" dirty="0" smtClean="0">
                <a:latin typeface="+mj-lt"/>
              </a:rPr>
              <a:t>으로 조절이 가능해집니다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6308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034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304764"/>
            <a:ext cx="488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Ctrl + D</a:t>
            </a:r>
            <a:r>
              <a:rPr lang="ko-KR" altLang="en-US" sz="1200" dirty="0" smtClean="0">
                <a:latin typeface="+mj-lt"/>
              </a:rPr>
              <a:t>로 버튼을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개까지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54174"/>
            <a:ext cx="1644958" cy="155902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71600" y="2060848"/>
            <a:ext cx="10081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464701"/>
            <a:ext cx="3326896" cy="828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9915" y="2158207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607168" y="2435206"/>
            <a:ext cx="720080" cy="443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69" y="4292482"/>
            <a:ext cx="1980220" cy="11315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969" y="4028914"/>
            <a:ext cx="41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버튼의 이름을 각각 </a:t>
            </a:r>
            <a:r>
              <a:rPr lang="en-US" altLang="ko-KR" sz="1200" dirty="0" smtClean="0">
                <a:latin typeface="+mj-lt"/>
              </a:rPr>
              <a:t>Button_1</a:t>
            </a:r>
            <a:r>
              <a:rPr lang="ko-KR" altLang="en-US" sz="1200" dirty="0" smtClean="0">
                <a:latin typeface="+mj-lt"/>
              </a:rPr>
              <a:t>부터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까지로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3608" y="4473116"/>
            <a:ext cx="108012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5885" y="4456698"/>
            <a:ext cx="4008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-300, 0, 300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4945524"/>
            <a:ext cx="1352550" cy="457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930" y="4976407"/>
            <a:ext cx="1047750" cy="4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1085" y="4945524"/>
            <a:ext cx="11239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64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5248</TotalTime>
  <Words>3459</Words>
  <Application>Microsoft Office PowerPoint</Application>
  <PresentationFormat>화면 슬라이드 쇼(4:3)</PresentationFormat>
  <Paragraphs>494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deokhyun kim</cp:lastModifiedBy>
  <cp:revision>721</cp:revision>
  <dcterms:created xsi:type="dcterms:W3CDTF">2015-03-27T04:47:41Z</dcterms:created>
  <dcterms:modified xsi:type="dcterms:W3CDTF">2017-12-07T15:08:06Z</dcterms:modified>
</cp:coreProperties>
</file>